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Default Extension="jpg" ContentType="image/jpg"/>
  <Default Extension="png" ContentType="image/png"/>
  <Default Extension="gif" ContentType="image/gif"/>
  <Default Extension="m4v" ContentType="video/mp4"/>
  <Default Extension="mp4" ContentType="video/mp4"/>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notesMasters/notesMaster1.xml" ContentType="application/vnd.openxmlformats-officedocument.presentationml.notesMaster+xml"/>
  <Override PartName="/ppt/slideMasters/slideMaster1.xml" ContentType="application/vnd.openxmlformats-officedocument.presentationml.slideMaster+xml"/>
  <Override PartName="/ppt/slides/slide1.xml" ContentType="application/vnd.openxmlformats-officedocument.presentationml.slide+xml"/>
  <Override PartName="/ppt/slideMasters/slideMaster2.xml" ContentType="application/vnd.openxmlformats-officedocument.presentationml.slideMaster+xml"/>
  <Override PartName="/ppt/slides/slide2.xml" ContentType="application/vnd.openxmlformats-officedocument.presentationml.slide+xml"/>
  <Override PartName="/ppt/slideMasters/slideMaster3.xml" ContentType="application/vnd.openxmlformats-officedocument.presentationml.slideMaster+xml"/>
  <Override PartName="/ppt/slides/slide3.xml" ContentType="application/vnd.openxmlformats-officedocument.presentationml.slide+xml"/>
  <Override PartName="/ppt/slideMasters/slideMaster4.xml" ContentType="application/vnd.openxmlformats-officedocument.presentationml.slideMaster+xml"/>
  <Override PartName="/ppt/slides/slide4.xml" ContentType="application/vnd.openxmlformats-officedocument.presentationml.slide+xml"/>
  <Override PartName="/ppt/slideMasters/slideMaster5.xml" ContentType="application/vnd.openxmlformats-officedocument.presentationml.slideMaster+xml"/>
  <Override PartName="/ppt/slides/slide5.xml" ContentType="application/vnd.openxmlformats-officedocument.presentationml.slide+xml"/>
  <Override PartName="/ppt/slideMasters/slideMaster6.xml" ContentType="application/vnd.openxmlformats-officedocument.presentationml.slideMaster+xml"/>
  <Override PartName="/ppt/slides/slide6.xml" ContentType="application/vnd.openxmlformats-officedocument.presentationml.slide+xml"/>
  <Override PartName="/ppt/slideMasters/slideMaster7.xml" ContentType="application/vnd.openxmlformats-officedocument.presentationml.slideMaster+xml"/>
  <Override PartName="/ppt/slides/slide7.xml" ContentType="application/vnd.openxmlformats-officedocument.presentationml.slide+xml"/>
  <Override PartName="/ppt/slideMasters/slideMaster8.xml" ContentType="application/vnd.openxmlformats-officedocument.presentationml.slideMaster+xml"/>
  <Override PartName="/ppt/slides/slide8.xml" ContentType="application/vnd.openxmlformats-officedocument.presentationml.slide+xml"/>
  <Override PartName="/ppt/slideMasters/slideMaster9.xml" ContentType="application/vnd.openxmlformats-officedocument.presentationml.slideMaster+xml"/>
  <Override PartName="/ppt/slides/slide9.xml" ContentType="application/vnd.openxmlformats-officedocument.presentationml.slide+xml"/>
  <Override PartName="/ppt/slideMasters/slideMaster10.xml" ContentType="application/vnd.openxmlformats-officedocument.presentationml.slideMaster+xml"/>
  <Override PartName="/ppt/slides/slide10.xml" ContentType="application/vnd.openxmlformats-officedocument.presentationml.slide+xml"/>
  <Override PartName="/ppt/slideMasters/slideMaster11.xml" ContentType="application/vnd.openxmlformats-officedocument.presentationml.slideMaster+xml"/>
  <Override PartName="/ppt/slides/slide11.xml" ContentType="application/vnd.openxmlformats-officedocument.presentationml.slide+xml"/>
  <Override PartName="/ppt/slideMasters/slideMaster12.xml" ContentType="application/vnd.openxmlformats-officedocument.presentationml.slideMaster+xml"/>
  <Override PartName="/ppt/slides/slide12.xml" ContentType="application/vnd.openxmlformats-officedocument.presentationml.slide+xml"/>
  <Override PartName="/ppt/slideMasters/slideMaster13.xml" ContentType="application/vnd.openxmlformats-officedocument.presentationml.slideMaster+xml"/>
  <Override PartName="/ppt/slides/slide13.xml" ContentType="application/vnd.openxmlformats-officedocument.presentationml.slide+xml"/>
  <Override PartName="/ppt/slideMasters/slideMaster14.xml" ContentType="application/vnd.openxmlformats-officedocument.presentationml.slideMaster+xml"/>
  <Override PartName="/ppt/slides/slide14.xml" ContentType="application/vnd.openxmlformats-officedocument.presentationml.slide+xml"/>
  <Override PartName="/ppt/slideMasters/slideMaster15.xml" ContentType="application/vnd.openxmlformats-officedocument.presentationml.slideMaster+xml"/>
  <Override PartName="/ppt/slides/slide15.xml" ContentType="application/vnd.openxmlformats-officedocument.presentationml.slide+xml"/>
  <Override PartName="/ppt/slideMasters/slideMaster16.xml" ContentType="application/vnd.openxmlformats-officedocument.presentationml.slideMaster+xml"/>
  <Override PartName="/ppt/slides/slide16.xml" ContentType="application/vnd.openxmlformats-officedocument.presentationml.slide+xml"/>
  <Override PartName="/ppt/slideMasters/slideMaster17.xml" ContentType="application/vnd.openxmlformats-officedocument.presentationml.slideMaster+xml"/>
  <Override PartName="/ppt/slides/slide17.xml" ContentType="application/vnd.openxmlformats-officedocument.presentationml.slide+xml"/>
  <Override PartName="/ppt/slideMasters/slideMaster18.xml" ContentType="application/vnd.openxmlformats-officedocument.presentationml.slideMaster+xml"/>
  <Override PartName="/ppt/slides/slide18.xml" ContentType="application/vnd.openxmlformats-officedocument.presentationml.slide+xml"/>
  <Override PartName="/ppt/slideMasters/slideMaster19.xml" ContentType="application/vnd.openxmlformats-officedocument.presentationml.slideMaster+xml"/>
  <Override PartName="/ppt/slides/slide19.xml" ContentType="application/vnd.openxmlformats-officedocument.presentationml.slide+xml"/>
  <Override PartName="/ppt/slideMasters/slideMaster20.xml" ContentType="application/vnd.openxmlformats-officedocument.presentationml.slideMaster+xml"/>
  <Override PartName="/ppt/slides/slide20.xml" ContentType="application/vnd.openxmlformats-officedocument.presentationml.slide+xml"/>
  <Override PartName="/ppt/slideMasters/slideMaster21.xml" ContentType="application/vnd.openxmlformats-officedocument.presentationml.slideMaster+xml"/>
  <Override PartName="/ppt/slides/slide21.xml" ContentType="application/vnd.openxmlformats-officedocument.presentationml.slide+xml"/>
  <Override PartName="/ppt/slideMasters/slideMaster22.xml" ContentType="application/vnd.openxmlformats-officedocument.presentationml.slideMaster+xml"/>
  <Override PartName="/ppt/slides/slide22.xml" ContentType="application/vnd.openxmlformats-officedocument.presentationml.slide+xml"/>
  <Override PartName="/ppt/slideMasters/slideMaster23.xml" ContentType="application/vnd.openxmlformats-officedocument.presentationml.slideMaster+xml"/>
  <Override PartName="/ppt/slides/slide23.xml" ContentType="application/vnd.openxmlformats-officedocument.presentationml.slide+xml"/>
  <Override PartName="/ppt/slideMasters/slideMaster24.xml" ContentType="application/vnd.openxmlformats-officedocument.presentationml.slideMaster+xml"/>
  <Override PartName="/ppt/slides/slide24.xml" ContentType="application/vnd.openxmlformats-officedocument.presentationml.slide+xml"/>
  <Override PartName="/ppt/slideMasters/slideMaster25.xml" ContentType="application/vnd.openxmlformats-officedocument.presentationml.slideMaster+xml"/>
  <Override PartName="/ppt/slides/slide25.xml" ContentType="application/vnd.openxmlformats-officedocument.presentationml.slide+xml"/>
  <Override PartName="/ppt/slideMasters/slideMaster26.xml" ContentType="application/vnd.openxmlformats-officedocument.presentationml.slideMaster+xml"/>
  <Override PartName="/ppt/slides/slide26.xml" ContentType="application/vnd.openxmlformats-officedocument.presentationml.slide+xml"/>
  <Override PartName="/ppt/slideMasters/slideMaster27.xml" ContentType="application/vnd.openxmlformats-officedocument.presentationml.slideMaster+xml"/>
  <Override PartName="/ppt/slides/slide27.xml" ContentType="application/vnd.openxmlformats-officedocument.presentationml.slide+xml"/>
  <Override PartName="/ppt/slideMasters/slideMaster28.xml" ContentType="application/vnd.openxmlformats-officedocument.presentationml.slideMaster+xml"/>
  <Override PartName="/ppt/slides/slide28.xml" ContentType="application/vnd.openxmlformats-officedocument.presentationml.slide+xml"/>
  <Override PartName="/ppt/slideMasters/slideMaster29.xml" ContentType="application/vnd.openxmlformats-officedocument.presentationml.slideMaster+xml"/>
  <Override PartName="/ppt/slides/slide29.xml" ContentType="application/vnd.openxmlformats-officedocument.presentationml.slide+xml"/>
  <Override PartName="/ppt/slideMasters/slideMaster30.xml" ContentType="application/vnd.openxmlformats-officedocument.presentationml.slideMaster+xml"/>
  <Override PartName="/ppt/slides/slide30.xml" ContentType="application/vnd.openxmlformats-officedocument.presentationml.slide+xml"/>
  <Override PartName="/ppt/slideMasters/slideMaster31.xml" ContentType="application/vnd.openxmlformats-officedocument.presentationml.slideMaster+xml"/>
  <Override PartName="/ppt/slides/slide31.xml" ContentType="application/vnd.openxmlformats-officedocument.presentationml.slide+xml"/>
  <Override PartName="/ppt/slideMasters/slideMaster32.xml" ContentType="application/vnd.openxmlformats-officedocument.presentationml.slideMaster+xml"/>
  <Override PartName="/ppt/slides/slide32.xml" ContentType="application/vnd.openxmlformats-officedocument.presentationml.slide+xml"/>
  <Override PartName="/ppt/slideMasters/slideMaster33.xml" ContentType="application/vnd.openxmlformats-officedocument.presentationml.slideMaster+xml"/>
  <Override PartName="/ppt/slides/slide33.xml" ContentType="application/vnd.openxmlformats-officedocument.presentationml.slide+xml"/>
  <Override PartName="/ppt/slideMasters/slideMaster34.xml" ContentType="application/vnd.openxmlformats-officedocument.presentationml.slideMaster+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  <Relationship Id="rId1" Type="http://schemas.openxmlformats.org/officeDocument/2006/relationships/extended-properties" Target="docProps/app.xml"/>  <Relationship Id="rId2" Type="http://schemas.openxmlformats.org/package/2006/relationships/metadata/core-properties" Target="docProps/core.xml"/>  <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notesMasterIdLst>
    <p:notesMasterId r:id="rId40"/>
  </p:notesMaster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snapToObjects="1">
      <p:cViewPr varScale="1">
        <p:scale>
          <a:sx n="119" d="100"/>
          <a:sy n="119" d="100"/>
        </p:scale>
        <p:origin x="31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  <Relationship Id="rId1" Target="slideMasters/slideMaster1.xml" Type="http://schemas.openxmlformats.org/officeDocument/2006/relationships/slideMaster"/>  <Relationship Id="rId2" Target="slides/slide1.xml" Type="http://schemas.openxmlformats.org/officeDocument/2006/relationships/slide"/>  <Relationship Id="rId3" Target="slides/slide2.xml" Type="http://schemas.openxmlformats.org/officeDocument/2006/relationships/slide"/>  <Relationship Id="rId4" Target="slides/slide3.xml" Type="http://schemas.openxmlformats.org/officeDocument/2006/relationships/slide"/>  <Relationship Id="rId5" Target="slides/slide4.xml" Type="http://schemas.openxmlformats.org/officeDocument/2006/relationships/slide"/>  <Relationship Id="rId6" Target="slides/slide5.xml" Type="http://schemas.openxmlformats.org/officeDocument/2006/relationships/slide"/>  <Relationship Id="rId7" Target="slides/slide6.xml" Type="http://schemas.openxmlformats.org/officeDocument/2006/relationships/slide"/>  <Relationship Id="rId8" Target="slides/slide7.xml" Type="http://schemas.openxmlformats.org/officeDocument/2006/relationships/slide"/>  <Relationship Id="rId9" Target="slides/slide8.xml" Type="http://schemas.openxmlformats.org/officeDocument/2006/relationships/slide"/>  <Relationship Id="rId10" Target="slides/slide9.xml" Type="http://schemas.openxmlformats.org/officeDocument/2006/relationships/slide"/>  <Relationship Id="rId11" Target="slides/slide10.xml" Type="http://schemas.openxmlformats.org/officeDocument/2006/relationships/slide"/>  <Relationship Id="rId12" Target="slides/slide11.xml" Type="http://schemas.openxmlformats.org/officeDocument/2006/relationships/slide"/>  <Relationship Id="rId13" Target="slides/slide12.xml" Type="http://schemas.openxmlformats.org/officeDocument/2006/relationships/slide"/>  <Relationship Id="rId14" Target="slides/slide13.xml" Type="http://schemas.openxmlformats.org/officeDocument/2006/relationships/slide"/>  <Relationship Id="rId15" Target="slides/slide14.xml" Type="http://schemas.openxmlformats.org/officeDocument/2006/relationships/slide"/>  <Relationship Id="rId16" Target="slides/slide15.xml" Type="http://schemas.openxmlformats.org/officeDocument/2006/relationships/slide"/>  <Relationship Id="rId17" Target="slides/slide16.xml" Type="http://schemas.openxmlformats.org/officeDocument/2006/relationships/slide"/>  <Relationship Id="rId18" Target="slides/slide17.xml" Type="http://schemas.openxmlformats.org/officeDocument/2006/relationships/slide"/>  <Relationship Id="rId19" Target="slides/slide18.xml" Type="http://schemas.openxmlformats.org/officeDocument/2006/relationships/slide"/>  <Relationship Id="rId20" Target="slides/slide19.xml" Type="http://schemas.openxmlformats.org/officeDocument/2006/relationships/slide"/>  <Relationship Id="rId21" Target="slides/slide20.xml" Type="http://schemas.openxmlformats.org/officeDocument/2006/relationships/slide"/>  <Relationship Id="rId22" Target="slides/slide21.xml" Type="http://schemas.openxmlformats.org/officeDocument/2006/relationships/slide"/>  <Relationship Id="rId23" Target="slides/slide22.xml" Type="http://schemas.openxmlformats.org/officeDocument/2006/relationships/slide"/>  <Relationship Id="rId24" Target="slides/slide23.xml" Type="http://schemas.openxmlformats.org/officeDocument/2006/relationships/slide"/>  <Relationship Id="rId25" Target="slides/slide24.xml" Type="http://schemas.openxmlformats.org/officeDocument/2006/relationships/slide"/>  <Relationship Id="rId26" Target="slides/slide25.xml" Type="http://schemas.openxmlformats.org/officeDocument/2006/relationships/slide"/>  <Relationship Id="rId27" Target="slides/slide26.xml" Type="http://schemas.openxmlformats.org/officeDocument/2006/relationships/slide"/>  <Relationship Id="rId28" Target="slides/slide27.xml" Type="http://schemas.openxmlformats.org/officeDocument/2006/relationships/slide"/>  <Relationship Id="rId29" Target="slides/slide28.xml" Type="http://schemas.openxmlformats.org/officeDocument/2006/relationships/slide"/>  <Relationship Id="rId30" Target="slides/slide29.xml" Type="http://schemas.openxmlformats.org/officeDocument/2006/relationships/slide"/>  <Relationship Id="rId31" Target="slides/slide30.xml" Type="http://schemas.openxmlformats.org/officeDocument/2006/relationships/slide"/>  <Relationship Id="rId32" Target="slides/slide31.xml" Type="http://schemas.openxmlformats.org/officeDocument/2006/relationships/slide"/>  <Relationship Id="rId33" Target="slides/slide32.xml" Type="http://schemas.openxmlformats.org/officeDocument/2006/relationships/slide"/>  <Relationship Id="rId34" Target="slides/slide33.xml" Type="http://schemas.openxmlformats.org/officeDocument/2006/relationships/slide"/>  <Relationship Id="rId35" Target="slides/slide34.xml" Type="http://schemas.openxmlformats.org/officeDocument/2006/relationships/slide"/>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heme" Target="theme/theme1.xml"/>  <Relationship Id="rId39" Type="http://schemas.openxmlformats.org/officeDocument/2006/relationships/tableStyles" Target="tableStyles.xml"/>  <Relationship Id="rId40" Type="http://schemas.openxmlformats.org/officeDocument/2006/relationships/notesMaster" Target="notesMasters/notesMaster1.xml"/></Relationships>
</file>

<file path=ppt/notesMasters/_rels/notesMaster1.xml.rels><?xml version="1.0" encoding="UTF-8"?>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smtClean="0"/>
              <a:t>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smtClean="0"/>
              <a:t>‹#›</a:t>
            </a:fld>
            <a:endParaRPr lang="en-US"/>
          </a:p>
        </p:txBody>
      </p:sp>
    </p:spTree>
    <p:extLst>
      <p:ext uri="{BB962C8B-B14F-4D97-AF65-F5344CB8AC3E}">
        <p14:creationId xmlns:p14="http://schemas.microsoft.com/office/powerpoint/2010/main" val="10240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Video URL: https://player.vimeo.com/external/369268136.hd.mp4?s=0f767da32a59e0d22956e4c07ea18a42a2b61662&amp;oauth2_token_id=57447761</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Nursing has a unique opportunity in its academic structure to promote the combination of evidence based innovation through the combination of DNP and PhD prepared Nurses.  Only by the intentional linkages between these two programs and people will be lead amazing change in healthcare and our profession.</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tell anita caitlan story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arget="../slideLayouts/slideLayout1.xml" Type="http://schemas.openxmlformats.org/officeDocument/2006/relationships/slideLayout"/><Relationship Id="rId2" Target="../theme/theme1.xml" Type="http://schemas.openxmlformats.org/officeDocument/2006/relationships/theme"/></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arget="../media/image1.jpg" Type="http://schemas.openxmlformats.org/officeDocument/2006/relationships/image"/><Relationship Id="rId2" Target="../slideLayouts/slideLayout1.xml" Type="http://schemas.openxmlformats.org/officeDocument/2006/relationships/slideLayout"/><Relationship Id="rId3" Target="../notesSlides/notesSlide1.xml" Type="http://schemas.openxmlformats.org/officeDocument/2006/relationships/notesSlide"/></Relationships>
</file>

<file path=ppt/slides/_rels/slide10.xml.rels><?xml version="1.0" encoding="UTF-8" standalone="yes"?>
<Relationships xmlns="http://schemas.openxmlformats.org/package/2006/relationships"><Relationship Id="rId1" Target="../media/image10.jpg" Type="http://schemas.openxmlformats.org/officeDocument/2006/relationships/image"/><Relationship Id="rId2" Target="../slideLayouts/slideLayout1.xml" Type="http://schemas.openxmlformats.org/officeDocument/2006/relationships/slideLayout"/><Relationship Id="rId3" Target="../notesSlides/notesSlide10.xml" Type="http://schemas.openxmlformats.org/officeDocument/2006/relationships/notesSlide"/></Relationships>
</file>

<file path=ppt/slides/_rels/slide11.xml.rels><?xml version="1.0" encoding="UTF-8" standalone="yes"?>
<Relationships xmlns="http://schemas.openxmlformats.org/package/2006/relationships"><Relationship Id="rId1" Target="../media/image11.jpg" Type="http://schemas.openxmlformats.org/officeDocument/2006/relationships/image"/><Relationship Id="rId2" Target="../slideLayouts/slideLayout1.xml" Type="http://schemas.openxmlformats.org/officeDocument/2006/relationships/slideLayout"/><Relationship Id="rId3" Target="../notesSlides/notesSlide11.xml" Type="http://schemas.openxmlformats.org/officeDocument/2006/relationships/notesSlide"/></Relationships>
</file>

<file path=ppt/slides/_rels/slide12.xml.rels><?xml version="1.0" encoding="UTF-8" standalone="yes"?>
<Relationships xmlns="http://schemas.openxmlformats.org/package/2006/relationships"><Relationship Id="rId1" Target="../media/image12.jpg" Type="http://schemas.openxmlformats.org/officeDocument/2006/relationships/image"/><Relationship Id="rId2" Target="../slideLayouts/slideLayout1.xml" Type="http://schemas.openxmlformats.org/officeDocument/2006/relationships/slideLayout"/><Relationship Id="rId3" Target="../notesSlides/notesSlide12.xml" Type="http://schemas.openxmlformats.org/officeDocument/2006/relationships/notesSlide"/></Relationships>
</file>

<file path=ppt/slides/_rels/slide13.xml.rels><?xml version="1.0" encoding="UTF-8" standalone="yes"?>
<Relationships xmlns="http://schemas.openxmlformats.org/package/2006/relationships"><Relationship Id="rId1" Target="../media/image13.jpg" Type="http://schemas.openxmlformats.org/officeDocument/2006/relationships/image"/><Relationship Id="rId2" Target="../slideLayouts/slideLayout1.xml" Type="http://schemas.openxmlformats.org/officeDocument/2006/relationships/slideLayout"/><Relationship Id="rId3" Target="../notesSlides/notesSlide13.xml" Type="http://schemas.openxmlformats.org/officeDocument/2006/relationships/notesSlide"/></Relationships>
</file>

<file path=ppt/slides/_rels/slide14.xml.rels><?xml version="1.0" encoding="UTF-8" standalone="yes"?>
<Relationships xmlns="http://schemas.openxmlformats.org/package/2006/relationships"><Relationship Id="rId1" Target="../media/image14.jpg" Type="http://schemas.openxmlformats.org/officeDocument/2006/relationships/image"/><Relationship Id="rId2" Target="../slideLayouts/slideLayout1.xml" Type="http://schemas.openxmlformats.org/officeDocument/2006/relationships/slideLayout"/><Relationship Id="rId3" Target="../notesSlides/notesSlide14.xml" Type="http://schemas.openxmlformats.org/officeDocument/2006/relationships/notesSlide"/></Relationships>
</file>

<file path=ppt/slides/_rels/slide15.xml.rels><?xml version="1.0" encoding="UTF-8" standalone="yes"?>
<Relationships xmlns="http://schemas.openxmlformats.org/package/2006/relationships"><Relationship Id="rId1" Target="../media/image15.jpg" Type="http://schemas.openxmlformats.org/officeDocument/2006/relationships/image"/><Relationship Id="rId2" Target="../slideLayouts/slideLayout1.xml" Type="http://schemas.openxmlformats.org/officeDocument/2006/relationships/slideLayout"/><Relationship Id="rId3" Target="../notesSlides/notesSlide15.xml" Type="http://schemas.openxmlformats.org/officeDocument/2006/relationships/notesSlide"/></Relationships>
</file>

<file path=ppt/slides/_rels/slide16.xml.rels><?xml version="1.0" encoding="UTF-8" standalone="yes"?>
<Relationships xmlns="http://schemas.openxmlformats.org/package/2006/relationships"><Relationship Id="rId1" Target="../media/image16.jpg" Type="http://schemas.openxmlformats.org/officeDocument/2006/relationships/image"/><Relationship Id="rId2" Target="../slideLayouts/slideLayout1.xml" Type="http://schemas.openxmlformats.org/officeDocument/2006/relationships/slideLayout"/><Relationship Id="rId3" Target="../notesSlides/notesSlide16.xml" Type="http://schemas.openxmlformats.org/officeDocument/2006/relationships/notesSlide"/></Relationships>
</file>

<file path=ppt/slides/_rels/slide17.xml.rels><?xml version="1.0" encoding="UTF-8" standalone="yes"?>
<Relationships xmlns="http://schemas.openxmlformats.org/package/2006/relationships"><Relationship Id="rId1" Target="../media/image17.jpg" Type="http://schemas.openxmlformats.org/officeDocument/2006/relationships/image"/><Relationship Id="rId2" Target="../slideLayouts/slideLayout1.xml" Type="http://schemas.openxmlformats.org/officeDocument/2006/relationships/slideLayout"/><Relationship Id="rId3" Target="../notesSlides/notesSlide17.xml" Type="http://schemas.openxmlformats.org/officeDocument/2006/relationships/notesSlide"/></Relationships>
</file>

<file path=ppt/slides/_rels/slide18.xml.rels><?xml version="1.0" encoding="UTF-8" standalone="yes"?>
<Relationships xmlns="http://schemas.openxmlformats.org/package/2006/relationships"><Relationship Id="rId1" Target="../media/image18.jpg" Type="http://schemas.openxmlformats.org/officeDocument/2006/relationships/image"/><Relationship Id="rId2" Target="../slideLayouts/slideLayout1.xml" Type="http://schemas.openxmlformats.org/officeDocument/2006/relationships/slideLayout"/><Relationship Id="rId3" Target="../notesSlides/notesSlide18.xml" Type="http://schemas.openxmlformats.org/officeDocument/2006/relationships/notesSlide"/></Relationships>
</file>

<file path=ppt/slides/_rels/slide19.xml.rels><?xml version="1.0" encoding="UTF-8" standalone="yes"?>
<Relationships xmlns="http://schemas.openxmlformats.org/package/2006/relationships"><Relationship Id="rId1" Target="../media/image19.jpg" Type="http://schemas.openxmlformats.org/officeDocument/2006/relationships/image"/><Relationship Id="rId2" Target="../slideLayouts/slideLayout1.xml" Type="http://schemas.openxmlformats.org/officeDocument/2006/relationships/slideLayout"/><Relationship Id="rId3" Target="../notesSlides/notesSlide19.xml" Type="http://schemas.openxmlformats.org/officeDocument/2006/relationships/notesSlide"/></Relationships>
</file>

<file path=ppt/slides/_rels/slide2.xml.rels><?xml version="1.0" encoding="UTF-8" standalone="yes"?>
<Relationships xmlns="http://schemas.openxmlformats.org/package/2006/relationships"><Relationship Id="rId1" Target="../media/image2.jpg" Type="http://schemas.openxmlformats.org/officeDocument/2006/relationships/image"/><Relationship Id="rId2" Target="../slideLayouts/slideLayout1.xml" Type="http://schemas.openxmlformats.org/officeDocument/2006/relationships/slideLayout"/><Relationship Id="rId3" Target="../notesSlides/notesSlide2.xml" Type="http://schemas.openxmlformats.org/officeDocument/2006/relationships/notesSlide"/></Relationships>
</file>

<file path=ppt/slides/_rels/slide20.xml.rels><?xml version="1.0" encoding="UTF-8" standalone="yes"?>
<Relationships xmlns="http://schemas.openxmlformats.org/package/2006/relationships"><Relationship Id="rId1" Target="../media/image20.jpg" Type="http://schemas.openxmlformats.org/officeDocument/2006/relationships/image"/><Relationship Id="rId2" Target="../slideLayouts/slideLayout1.xml" Type="http://schemas.openxmlformats.org/officeDocument/2006/relationships/slideLayout"/><Relationship Id="rId3" Target="../notesSlides/notesSlide20.xml" Type="http://schemas.openxmlformats.org/officeDocument/2006/relationships/notesSlide"/></Relationships>
</file>

<file path=ppt/slides/_rels/slide21.xml.rels><?xml version="1.0" encoding="UTF-8" standalone="yes"?>
<Relationships xmlns="http://schemas.openxmlformats.org/package/2006/relationships"><Relationship Id="rId1" Target="../media/image21.jpg" Type="http://schemas.openxmlformats.org/officeDocument/2006/relationships/image"/><Relationship Id="rId2" Target="../slideLayouts/slideLayout1.xml" Type="http://schemas.openxmlformats.org/officeDocument/2006/relationships/slideLayout"/><Relationship Id="rId3" Target="../notesSlides/notesSlide21.xml" Type="http://schemas.openxmlformats.org/officeDocument/2006/relationships/notesSlide"/></Relationships>
</file>

<file path=ppt/slides/_rels/slide22.xml.rels><?xml version="1.0" encoding="UTF-8" standalone="yes"?>
<Relationships xmlns="http://schemas.openxmlformats.org/package/2006/relationships"><Relationship Id="rId1" Target="../media/image22.jpg" Type="http://schemas.openxmlformats.org/officeDocument/2006/relationships/image"/><Relationship Id="rId2" Target="../slideLayouts/slideLayout1.xml" Type="http://schemas.openxmlformats.org/officeDocument/2006/relationships/slideLayout"/><Relationship Id="rId3" Target="../notesSlides/notesSlide22.xml" Type="http://schemas.openxmlformats.org/officeDocument/2006/relationships/notesSlide"/></Relationships>
</file>

<file path=ppt/slides/_rels/slide23.xml.rels><?xml version="1.0" encoding="UTF-8" standalone="yes"?>
<Relationships xmlns="http://schemas.openxmlformats.org/package/2006/relationships"><Relationship Id="rId1" Target="../media/image23.jpg" Type="http://schemas.openxmlformats.org/officeDocument/2006/relationships/image"/><Relationship Id="rId2" Target="../slideLayouts/slideLayout1.xml" Type="http://schemas.openxmlformats.org/officeDocument/2006/relationships/slideLayout"/><Relationship Id="rId3" Target="../notesSlides/notesSlide23.xml" Type="http://schemas.openxmlformats.org/officeDocument/2006/relationships/notesSlide"/></Relationships>
</file>

<file path=ppt/slides/_rels/slide24.xml.rels><?xml version="1.0" encoding="UTF-8" standalone="yes"?>
<Relationships xmlns="http://schemas.openxmlformats.org/package/2006/relationships"><Relationship Id="rId1" Target="../media/image24.jpg" Type="http://schemas.openxmlformats.org/officeDocument/2006/relationships/image"/><Relationship Id="rId2" Target="../slideLayouts/slideLayout1.xml" Type="http://schemas.openxmlformats.org/officeDocument/2006/relationships/slideLayout"/><Relationship Id="rId3" Target="../notesSlides/notesSlide24.xml" Type="http://schemas.openxmlformats.org/officeDocument/2006/relationships/notesSlide"/></Relationships>
</file>

<file path=ppt/slides/_rels/slide25.xml.rels><?xml version="1.0" encoding="UTF-8" standalone="yes"?>
<Relationships xmlns="http://schemas.openxmlformats.org/package/2006/relationships"><Relationship Id="rId1" Target="../media/image25.jpg" Type="http://schemas.openxmlformats.org/officeDocument/2006/relationships/image"/><Relationship Id="rId2" Target="../slideLayouts/slideLayout1.xml" Type="http://schemas.openxmlformats.org/officeDocument/2006/relationships/slideLayout"/><Relationship Id="rId3" Target="../notesSlides/notesSlide25.xml" Type="http://schemas.openxmlformats.org/officeDocument/2006/relationships/notesSlide"/></Relationships>
</file>

<file path=ppt/slides/_rels/slide26.xml.rels><?xml version="1.0" encoding="UTF-8" standalone="yes"?>
<Relationships xmlns="http://schemas.openxmlformats.org/package/2006/relationships"><Relationship Id="rId1" Target="../media/image26.jpg" Type="http://schemas.openxmlformats.org/officeDocument/2006/relationships/image"/><Relationship Id="rId2" Target="../slideLayouts/slideLayout1.xml" Type="http://schemas.openxmlformats.org/officeDocument/2006/relationships/slideLayout"/><Relationship Id="rId3" Target="../notesSlides/notesSlide26.xml" Type="http://schemas.openxmlformats.org/officeDocument/2006/relationships/notesSlide"/></Relationships>
</file>

<file path=ppt/slides/_rels/slide27.xml.rels><?xml version="1.0" encoding="UTF-8" standalone="yes"?>
<Relationships xmlns="http://schemas.openxmlformats.org/package/2006/relationships"><Relationship Id="rId1" Target="../media/image27.jpg" Type="http://schemas.openxmlformats.org/officeDocument/2006/relationships/image"/><Relationship Id="rId2" Target="../slideLayouts/slideLayout1.xml" Type="http://schemas.openxmlformats.org/officeDocument/2006/relationships/slideLayout"/><Relationship Id="rId3" Target="../notesSlides/notesSlide27.xml" Type="http://schemas.openxmlformats.org/officeDocument/2006/relationships/notesSlide"/></Relationships>
</file>

<file path=ppt/slides/_rels/slide28.xml.rels><?xml version="1.0" encoding="UTF-8" standalone="yes"?>
<Relationships xmlns="http://schemas.openxmlformats.org/package/2006/relationships"><Relationship Id="rId1" Target="../media/image28.jpg" Type="http://schemas.openxmlformats.org/officeDocument/2006/relationships/image"/><Relationship Id="rId2" Target="../slideLayouts/slideLayout1.xml" Type="http://schemas.openxmlformats.org/officeDocument/2006/relationships/slideLayout"/><Relationship Id="rId3" Target="../notesSlides/notesSlide28.xml" Type="http://schemas.openxmlformats.org/officeDocument/2006/relationships/notesSlide"/></Relationships>
</file>

<file path=ppt/slides/_rels/slide29.xml.rels><?xml version="1.0" encoding="UTF-8" standalone="yes"?>
<Relationships xmlns="http://schemas.openxmlformats.org/package/2006/relationships"><Relationship Id="rId1" Target="../media/image29.jpg" Type="http://schemas.openxmlformats.org/officeDocument/2006/relationships/image"/><Relationship Id="rId2" Target="../slideLayouts/slideLayout1.xml" Type="http://schemas.openxmlformats.org/officeDocument/2006/relationships/slideLayout"/><Relationship Id="rId3" Target="../notesSlides/notesSlide29.xml" Type="http://schemas.openxmlformats.org/officeDocument/2006/relationships/notesSlide"/></Relationships>
</file>

<file path=ppt/slides/_rels/slide3.xml.rels><?xml version="1.0" encoding="UTF-8" standalone="yes"?>
<Relationships xmlns="http://schemas.openxmlformats.org/package/2006/relationships"><Relationship Id="rId1" Target="../media/image3.jpg" Type="http://schemas.openxmlformats.org/officeDocument/2006/relationships/image"/><Relationship Id="rId2" Target="../slideLayouts/slideLayout1.xml" Type="http://schemas.openxmlformats.org/officeDocument/2006/relationships/slideLayout"/><Relationship Id="rId3" Target="../notesSlides/notesSlide3.xml" Type="http://schemas.openxmlformats.org/officeDocument/2006/relationships/notesSlide"/></Relationships>
</file>

<file path=ppt/slides/_rels/slide30.xml.rels><?xml version="1.0" encoding="UTF-8" standalone="yes"?>
<Relationships xmlns="http://schemas.openxmlformats.org/package/2006/relationships"><Relationship Id="rId1" Target="../media/image30.jpg" Type="http://schemas.openxmlformats.org/officeDocument/2006/relationships/image"/><Relationship Id="rId2" Target="../slideLayouts/slideLayout1.xml" Type="http://schemas.openxmlformats.org/officeDocument/2006/relationships/slideLayout"/><Relationship Id="rId3" Target="../notesSlides/notesSlide30.xml" Type="http://schemas.openxmlformats.org/officeDocument/2006/relationships/notesSlide"/></Relationships>
</file>

<file path=ppt/slides/_rels/slide31.xml.rels><?xml version="1.0" encoding="UTF-8" standalone="yes"?>
<Relationships xmlns="http://schemas.openxmlformats.org/package/2006/relationships"><Relationship Id="rId1" Target="../media/image31.jpg" Type="http://schemas.openxmlformats.org/officeDocument/2006/relationships/image"/><Relationship Id="rId2" Target="../slideLayouts/slideLayout1.xml" Type="http://schemas.openxmlformats.org/officeDocument/2006/relationships/slideLayout"/><Relationship Id="rId3" Target="../notesSlides/notesSlide31.xml" Type="http://schemas.openxmlformats.org/officeDocument/2006/relationships/notesSlide"/></Relationships>
</file>

<file path=ppt/slides/_rels/slide32.xml.rels><?xml version="1.0" encoding="UTF-8" standalone="yes"?>
<Relationships xmlns="http://schemas.openxmlformats.org/package/2006/relationships"><Relationship Id="rId1" Target="../media/image32.jpg" Type="http://schemas.openxmlformats.org/officeDocument/2006/relationships/image"/><Relationship Id="rId2" Target="../slideLayouts/slideLayout1.xml" Type="http://schemas.openxmlformats.org/officeDocument/2006/relationships/slideLayout"/><Relationship Id="rId3" Target="../notesSlides/notesSlide32.xml" Type="http://schemas.openxmlformats.org/officeDocument/2006/relationships/notesSlide"/></Relationships>
</file>

<file path=ppt/slides/_rels/slide33.xml.rels><?xml version="1.0" encoding="UTF-8" standalone="yes"?>
<Relationships xmlns="http://schemas.openxmlformats.org/package/2006/relationships"><Relationship Id="rId1" Target="../media/image33.jpg" Type="http://schemas.openxmlformats.org/officeDocument/2006/relationships/image"/><Relationship Id="rId2" Target="../slideLayouts/slideLayout1.xml" Type="http://schemas.openxmlformats.org/officeDocument/2006/relationships/slideLayout"/><Relationship Id="rId3" Target="../notesSlides/notesSlide33.xml" Type="http://schemas.openxmlformats.org/officeDocument/2006/relationships/notesSlide"/></Relationships>
</file>

<file path=ppt/slides/_rels/slide34.xml.rels><?xml version="1.0" encoding="UTF-8" standalone="yes"?>
<Relationships xmlns="http://schemas.openxmlformats.org/package/2006/relationships"><Relationship Id="rId1" Target="../media/image34.jpg" Type="http://schemas.openxmlformats.org/officeDocument/2006/relationships/image"/><Relationship Id="rId2" Target="../slideLayouts/slideLayout1.xml" Type="http://schemas.openxmlformats.org/officeDocument/2006/relationships/slideLayout"/><Relationship Id="rId3" Target="../notesSlides/notesSlide34.xml" Type="http://schemas.openxmlformats.org/officeDocument/2006/relationships/notesSlide"/></Relationships>
</file>

<file path=ppt/slides/_rels/slide4.xml.rels><?xml version="1.0" encoding="UTF-8" standalone="yes"?>
<Relationships xmlns="http://schemas.openxmlformats.org/package/2006/relationships"><Relationship Id="rId1" Target="../media/image4.jpg" Type="http://schemas.openxmlformats.org/officeDocument/2006/relationships/image"/><Relationship Id="rId2" Target="../slideLayouts/slideLayout1.xml" Type="http://schemas.openxmlformats.org/officeDocument/2006/relationships/slideLayout"/><Relationship Id="rId3" Target="../notesSlides/notesSlide4.xml" Type="http://schemas.openxmlformats.org/officeDocument/2006/relationships/notesSlide"/></Relationships>
</file>

<file path=ppt/slides/_rels/slide5.xml.rels><?xml version="1.0" encoding="UTF-8" standalone="yes"?>
<Relationships xmlns="http://schemas.openxmlformats.org/package/2006/relationships"><Relationship Id="rId1" Target="../media/image5.jpg" Type="http://schemas.openxmlformats.org/officeDocument/2006/relationships/image"/><Relationship Id="rId2" Target="../slideLayouts/slideLayout1.xml" Type="http://schemas.openxmlformats.org/officeDocument/2006/relationships/slideLayout"/><Relationship Id="rId3" Target="../notesSlides/notesSlide5.xml" Type="http://schemas.openxmlformats.org/officeDocument/2006/relationships/notesSlide"/></Relationships>
</file>

<file path=ppt/slides/_rels/slide6.xml.rels><?xml version="1.0" encoding="UTF-8" standalone="yes"?>
<Relationships xmlns="http://schemas.openxmlformats.org/package/2006/relationships"><Relationship Id="rId1" Target="../media/image6.jpg" Type="http://schemas.openxmlformats.org/officeDocument/2006/relationships/image"/><Relationship Id="rId2" Target="../slideLayouts/slideLayout1.xml" Type="http://schemas.openxmlformats.org/officeDocument/2006/relationships/slideLayout"/><Relationship Id="rId3" Target="../notesSlides/notesSlide6.xml" Type="http://schemas.openxmlformats.org/officeDocument/2006/relationships/notesSlide"/></Relationships>
</file>

<file path=ppt/slides/_rels/slide7.xml.rels><?xml version="1.0" encoding="UTF-8" standalone="yes"?>
<Relationships xmlns="http://schemas.openxmlformats.org/package/2006/relationships"><Relationship Id="rId1" Target="../media/image7.jpg" Type="http://schemas.openxmlformats.org/officeDocument/2006/relationships/image"/><Relationship Id="rId2" Target="../slideLayouts/slideLayout1.xml" Type="http://schemas.openxmlformats.org/officeDocument/2006/relationships/slideLayout"/><Relationship Id="rId3" Target="../notesSlides/notesSlide7.xml" Type="http://schemas.openxmlformats.org/officeDocument/2006/relationships/notesSlide"/></Relationships>
</file>

<file path=ppt/slides/_rels/slide8.xml.rels><?xml version="1.0" encoding="UTF-8" standalone="yes"?>
<Relationships xmlns="http://schemas.openxmlformats.org/package/2006/relationships"><Relationship Id="rId1" Target="../media/image8.jpg" Type="http://schemas.openxmlformats.org/officeDocument/2006/relationships/image"/><Relationship Id="rId2" Target="../slideLayouts/slideLayout1.xml" Type="http://schemas.openxmlformats.org/officeDocument/2006/relationships/slideLayout"/><Relationship Id="rId3" Target="../notesSlides/notesSlide8.xml" Type="http://schemas.openxmlformats.org/officeDocument/2006/relationships/notesSlide"/></Relationships>
</file>

<file path=ppt/slides/_rels/slide9.xml.rels><?xml version="1.0" encoding="UTF-8" standalone="yes"?>
<Relationships xmlns="http://schemas.openxmlformats.org/package/2006/relationships"><Relationship Id="rId1" Target="../media/image9.jpg" Type="http://schemas.openxmlformats.org/officeDocument/2006/relationships/image"/><Relationship Id="rId2" Target="../slideLayouts/slideLayout1.xml" Type="http://schemas.openxmlformats.org/officeDocument/2006/relationships/slideLayout"/><Relationship Id="rId3" Target="../notesSlides/notesSlide9.xml" Type="http://schemas.openxmlformats.org/officeDocument/2006/relationships/notesSlide"/></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Object 1" descr="/tmp/beautiful_ai_exports/47a7945c-4f2d-406f-9258-3db1b5aab8c4.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Object 1" descr="/tmp/beautiful_ai_exports/e34163fd-0c71-4d16-b8c8-161efa641dec.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pic>
        <p:nvPicPr>
          <p:cNvPr id="2" name="Object 1" descr="/tmp/beautiful_ai_exports/f0697a89-f29b-46d0-8c3b-c8b79479e531.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pic>
        <p:nvPicPr>
          <p:cNvPr id="2" name="Object 1" descr="/tmp/beautiful_ai_exports/fc006001-3e91-4a9a-b75e-3a5ad5246130.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pic>
        <p:nvPicPr>
          <p:cNvPr id="2" name="Object 1" descr="/tmp/beautiful_ai_exports/20dcd4c2-8046-46fe-ab7a-c6a3cc10e108.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pic>
        <p:nvPicPr>
          <p:cNvPr id="2" name="Object 1" descr="/tmp/beautiful_ai_exports/cc92e766-9542-48ec-aa99-845b6986e91e.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pic>
        <p:nvPicPr>
          <p:cNvPr id="2" name="Object 1" descr="/tmp/beautiful_ai_exports/6a567e50-1e96-4172-84db-997759276a7e.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pic>
        <p:nvPicPr>
          <p:cNvPr id="2" name="Object 1" descr="/tmp/beautiful_ai_exports/8be882bf-0358-4561-aa2d-423808c38b74.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pic>
        <p:nvPicPr>
          <p:cNvPr id="2" name="Object 1" descr="/tmp/beautiful_ai_exports/383a815f-4eef-4f3f-b697-b05e1e951de0.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pic>
        <p:nvPicPr>
          <p:cNvPr id="2" name="Object 1" descr="/tmp/beautiful_ai_exports/d417ee9f-0022-4ece-94f9-d886a175dd7b.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pic>
        <p:nvPicPr>
          <p:cNvPr id="2" name="Object 1" descr="/tmp/beautiful_ai_exports/f5e57046-0c31-43e8-b7eb-4e77de1175e8.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Object 1" descr="/tmp/beautiful_ai_exports/522ca7e9-822b-409c-b0a2-452023e5fce1.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Object 1" descr="/tmp/beautiful_ai_exports/a9f5fc9c-b5dc-4f57-826f-342f6e99ae60.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pic>
        <p:nvPicPr>
          <p:cNvPr id="2" name="Object 1" descr="/tmp/beautiful_ai_exports/fc256af9-545f-4e0e-8dfe-253b33938fb5.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pic>
        <p:nvPicPr>
          <p:cNvPr id="2" name="Object 1" descr="/tmp/beautiful_ai_exports/dd4e1229-f8c5-44b3-b471-37e0f686fb2a.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pic>
        <p:nvPicPr>
          <p:cNvPr id="2" name="Object 1" descr="/tmp/beautiful_ai_exports/9c62df93-3c2c-4719-988b-0b6783afa9ac.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pic>
        <p:nvPicPr>
          <p:cNvPr id="2" name="Object 1" descr="/tmp/beautiful_ai_exports/c7f44612-05fe-4ad9-bf98-ab7b49d89ddc.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pic>
        <p:nvPicPr>
          <p:cNvPr id="2" name="Object 1" descr="/tmp/beautiful_ai_exports/f3445e78-120e-4818-97d0-1cbae01e9019.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pic>
        <p:nvPicPr>
          <p:cNvPr id="2" name="Object 1" descr="/tmp/beautiful_ai_exports/a213a085-0ef6-48a3-a872-a547924b0044.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pic>
        <p:nvPicPr>
          <p:cNvPr id="2" name="Object 1" descr="/tmp/beautiful_ai_exports/3b6cb070-a7f5-454a-998c-df0f7adad80e.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pic>
        <p:nvPicPr>
          <p:cNvPr id="2" name="Object 1" descr="/tmp/beautiful_ai_exports/6ce83ef1-aad4-45dc-8460-42cf5b22b327.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pic>
        <p:nvPicPr>
          <p:cNvPr id="2" name="Object 1" descr="/tmp/beautiful_ai_exports/85867183-5874-44e0-b321-d689b61c09a7.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Object 1" descr="/tmp/beautiful_ai_exports/28d3928b-0f43-4810-93db-6931306960b7.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pic>
        <p:nvPicPr>
          <p:cNvPr id="2" name="Object 1" descr="/tmp/beautiful_ai_exports/c9345c1c-3522-44bb-a047-1fcbcd90a796.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pic>
        <p:nvPicPr>
          <p:cNvPr id="2" name="Object 1" descr="/tmp/beautiful_ai_exports/74819fb1-2742-43f2-8f9a-7e7812918556.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pic>
        <p:nvPicPr>
          <p:cNvPr id="2" name="Object 1" descr="/tmp/beautiful_ai_exports/a5d020f4-396e-4ba7-b75c-6b3769cde02f.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pic>
        <p:nvPicPr>
          <p:cNvPr id="2" name="Object 1" descr="/tmp/beautiful_ai_exports/906eca2d-02c1-4ac5-977d-855175b0c01d.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pic>
        <p:nvPicPr>
          <p:cNvPr id="2" name="Object 1" descr="/tmp/beautiful_ai_exports/3d06efb0-e895-4191-ae43-cd3ab391e174.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Object 1" descr="/tmp/beautiful_ai_exports/d2f631ac-7014-4ba7-82db-34947a8f9425.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Object 1" descr="/tmp/beautiful_ai_exports/fb2449a6-d5d5-4b84-b32f-7f4fb0da4fcb.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Object 1" descr="/tmp/beautiful_ai_exports/712d68ac-7236-4c31-a295-d06a85cd5502.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Object 1" descr="/tmp/beautiful_ai_exports/a4db869a-7d8d-4815-9996-0ef8e796cbe1.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pic>
        <p:nvPicPr>
          <p:cNvPr id="2" name="Object 1" descr="/tmp/beautiful_ai_exports/da38ff6c-2815-4f62-964e-0281eb7a5e5b.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Object 1" descr="/tmp/beautiful_ai_exports/b1b5ec6f-23a5-46f3-8210-b80566dc8141.jpg">    </p:cNvPr>
          <p:cNvPicPr>
            <a:picLocks noChangeAspect="1"/>
          </p:cNvPicPr>
          <p:nvPr/>
        </p:nvPicPr>
        <p:blipFill>
          <a:blip r:embed="rId1"/>
          <a:srcRect l="0" r="0" t="0" b="0"/>
          <a:stretch/>
        </p:blipFill>
        <p:spPr>
          <a:xfrm>
            <a:off x="0" y="0"/>
            <a:ext cx="9144000" cy="51435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PresentationFormat>
  <Paragraphs>0</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PptxGenJS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PptxGenJS</cp:lastModifiedBy>
  <cp:revision>1</cp:revision>
  <dcterms:created xsi:type="dcterms:W3CDTF">2023-03-24T18:31:13.462Z</dcterms:created>
  <dcterms:modified xsi:type="dcterms:W3CDTF">2023-03-24T18:31:13.462Z</dcterms:modified>
</cp:coreProperties>
</file>